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80" r:id="rId19"/>
    <p:sldId id="29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1" r:id="rId29"/>
    <p:sldId id="262" r:id="rId30"/>
    <p:sldId id="264" r:id="rId31"/>
    <p:sldId id="266" r:id="rId32"/>
    <p:sldId id="265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A37F6-1310-91A5-79DD-0829493F0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0191DD-5A07-325D-2C96-672386B9C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9B8DD1-692E-7701-2BFE-929A94BC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81CB16-4F04-CA2A-E91B-76CE02B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90C7B7-A8F8-E0BD-B767-25B87648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2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7F8E5-E15C-DB7B-E580-A9C225F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D9D4E5-5538-7920-CD78-8518A259C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23E3B-FB67-82BC-0CDE-DCF5C6BD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C4BEA-6FDF-5695-894F-E468EF05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C2298D-83E3-A69F-863B-082A85F3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82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336A76-7DE1-05AD-E2C0-A08F4E804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D04822-D87C-AB11-3B34-40581C5ED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25E223-A224-5589-4C29-B031B24C7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17C3A1-2FDA-406A-869C-0087DD52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A19BC-2C4E-BE15-5D58-85EEDE94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60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BD8B1-A45C-A398-4103-A5FC291B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6C96C6-25C3-33F7-D2D9-780356D1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6A1300-BE5B-4822-B5C1-BCC4DBF8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2282B-7FB5-2783-8CE0-5ADD71DF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8FBD82-2520-3BA3-706A-B4A77A90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1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68841-3549-A72F-CE18-AAA78498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964C9D-F0C8-0874-0E08-3B642B2F9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1680A-B938-5707-F201-89312065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885CE7-3237-D327-015C-88EEFB84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587C0-5CAE-0694-A213-DC8ABE38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8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6A3A6-C4F3-611C-2170-C50254EC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5C626-1D77-A151-A445-FDEF71F41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D9322A-32FA-7BB2-250F-E53893998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85522-F481-B35B-7D89-96BDB59C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3830E0-09F6-0E44-243B-08767ABF5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91EBC9-6DA9-42A7-B72C-8A3CADA2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81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D8305-A18C-0C12-5082-51AB6EB7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F861D7-D6CE-7900-DF3C-5A1066E72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FA906C-91D4-A565-054F-5602EA6C5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A93905-BB4A-8281-4D0A-87B372BF8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D753D8-D167-96C8-6FFC-9A26F4573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7F490A-231A-1794-B024-1B19B7A2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14B12B-BDF2-7096-6FCC-56DBB07A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01001D-85E5-3F33-8086-55F1F5A9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43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05DFC-636E-85F2-9462-2CFB6490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B43921-D27B-41AE-D102-9407AD62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F48944-6C93-8450-445D-EAB9B749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FBA7A8-3111-1730-F0DF-9DA2E1EEC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16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E2C822-A438-8EF2-AA13-C6D0989E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2613F5-9068-DBBE-2142-D83585D5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A3CF9E-FA10-B7B0-6626-411E4435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23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B399D-2053-EFCF-395A-C5208F83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418203-B995-3384-AB46-BD235C50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776B46-4B01-D43E-38EC-2CCE46B1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428D72-D9F4-2C18-25C6-D21A5266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235269-A227-8C11-45E7-78FA014D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D3A8FD-A124-9CA9-0BF1-ACB994F0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80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C8629-44EA-3D86-CC50-65515430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872B9E-638B-D104-FF4B-76F2A0AFE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F9C0C1-47C0-05CD-88BB-D5500E48C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4B5082-AA86-5EF5-2885-321E0101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5A4824-16D0-EE39-D729-FAED5E6F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855B7F-87D2-E4AB-64FD-F499E5C0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30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85E5F-1B7A-1B49-EE89-93F4D0BB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B4ABC1-BE80-2383-206C-DA267F6CE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36F0A5-FE3C-19A1-0DBA-A2ED80B9F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E6241-06CD-4F8E-8273-BE65FD29065B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9BAE73-4697-A0F9-7390-69AD0D253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65E364-88FC-4318-3376-34CD526B1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7AA6-02EE-4CF6-8271-7F87BD2DB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75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AD3E8B-8A8D-6381-F484-904DE864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A9176-46FF-504D-0E02-63B4CDBF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9CD266-2687-69AF-BAAF-B428E63A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A1469E-DBB5-A887-9392-8171EC94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-5935821"/>
            <a:ext cx="5136990" cy="5594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6689AA-BFC2-7172-2232-00027EAD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6" y="438346"/>
            <a:ext cx="5099148" cy="59813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88A6C-FB01-72AC-FABC-A5C37689A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7296346"/>
            <a:ext cx="4371077" cy="66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4414-645C-2A6D-1DA4-08E2227D9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715B25-F6A1-330E-557F-D5076542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83ADFF-0047-7E9F-C221-CDA5A1D5D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6" y="-6419653"/>
            <a:ext cx="5099148" cy="59813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58B696-9156-6E38-BF0C-CE3D5713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87198"/>
            <a:ext cx="4371077" cy="66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4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F3F27-4871-C489-908C-39F4A7BC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DEDB85-4D4C-9B2A-8357-89FAD2B41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D780AF-54A3-D919-7258-46C1378D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-6898064"/>
            <a:ext cx="4371077" cy="66836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445CCD-785A-1A32-FCA9-CD1128AAE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585126"/>
            <a:ext cx="4371077" cy="56877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5DF51-C51C-4294-8196-49EE3634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7443126"/>
            <a:ext cx="4397548" cy="5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F051-DF21-5727-15C1-7960CFFC3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7503A9-77A1-7B8F-39A2-5AC0AE0B5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953156-C732-489E-1F27-02CC5054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-6272873"/>
            <a:ext cx="4371077" cy="56877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12A37E-7480-ED0B-5E6C-DA41350BD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887298"/>
            <a:ext cx="4397548" cy="50834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ECB73-B921-84BE-B513-914B1F8C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7152769"/>
            <a:ext cx="4503832" cy="64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0CBA-4054-8EDF-0CD6-A162F5B5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EB4320-FF4F-86EA-7D8E-DE2E102A2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D0E5DB-0F90-D4F7-AD56-156D6B6BB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93" y="-5560636"/>
            <a:ext cx="4397548" cy="50834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D7558F-1A41-CD1A-426A-8C1CF1DF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196875"/>
            <a:ext cx="4503832" cy="64642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EF3AE4-13B0-E5EE-6230-F1E9154A3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7183223"/>
            <a:ext cx="4931253" cy="46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8A81-0C11-04A6-3215-32BA406B9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D76F2E-3DF4-C012-CA11-172C0BB7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80CBA1-9F52-78AF-E5C7-9D3E6EE1A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-7135909"/>
            <a:ext cx="4503832" cy="64642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A9A56B-A171-8FED-557F-EBBAF441D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1095865"/>
            <a:ext cx="4931253" cy="4666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CD426-B3CD-26F4-9056-98A6E9AB6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7305774"/>
            <a:ext cx="4539905" cy="30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8AB5A-138B-EC8D-56F6-C67AA1C5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FC6F20-C308-E05E-C678-1257379A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C423ED-8F4E-EDF6-7084-516FDE8D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-5114044"/>
            <a:ext cx="4931253" cy="4666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BD2D4-B875-94FF-512B-E554D86F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1920016"/>
            <a:ext cx="4539905" cy="3017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C33173-52B0-9C31-576D-8F5D16116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7305774"/>
            <a:ext cx="4564489" cy="48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1702-F925-8D1A-5903-B19D5E82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EE66A-10A1-77A1-8411-F7913E61C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AF3FEB-D0E1-9EFE-D0E9-05B803A58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-3670079"/>
            <a:ext cx="4539905" cy="3017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7DC70F-84D3-D7AB-B2B6-46A8617BA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1009270"/>
            <a:ext cx="4564489" cy="48394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38EB9B-15D6-911A-F5DB-13CE891AB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7407111"/>
            <a:ext cx="4498416" cy="72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9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E350-87F4-CE9E-D9B4-69F69E81A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6D0704-0914-FB63-A1A9-69161082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3ADAC6-74EF-1E8C-723A-49BC24EC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-5388570"/>
            <a:ext cx="4564489" cy="48394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92AA8B-DABA-04CE-32D3-9841D237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0"/>
            <a:ext cx="4498416" cy="72978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9ABCF-F761-A558-FEE9-50907285A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8701351"/>
            <a:ext cx="4498416" cy="53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6432A-74FB-AF57-56C5-02C47E79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AC5F8C-161F-E801-73C3-197F6036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018496-4CB7-B047-A4B3-C81176F6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5" y="-5388570"/>
            <a:ext cx="4564489" cy="48394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A68E2-E3F2-7079-8BA3-E40CC7927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8701351"/>
            <a:ext cx="4498416" cy="5367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AC67A-8E83-22CF-4760-88BE0784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26" y="169682"/>
            <a:ext cx="4608313" cy="65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845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E173F-E22C-1A72-542A-8C1F1B3E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045ED9-CE8D-8AB5-5F2B-35C6D6EB0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5668E-A883-1B8F-18A8-D120ED3F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37E3B2-8361-2B92-C0E1-EBA476AF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5686F8-A610-1E1F-FAA1-1DE2AA7D6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7729980"/>
            <a:ext cx="4498416" cy="72978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2C145A-161D-EDD2-3D21-43522540E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745129"/>
            <a:ext cx="4498416" cy="53677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BA151E-39CE-8C16-765C-625A8F33E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7208007"/>
            <a:ext cx="5284184" cy="307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9687-BCC6-381F-EEEC-87CEF2EF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9BDF68-9D8C-CA70-72E0-85D947ED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8AEB61-72BA-C2E8-00B8-3E81DAB0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145864"/>
            <a:ext cx="4498416" cy="53677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EC9B8B-5510-CA3D-7E17-0966696E3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1892076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2D80F0-644A-5AA3-1651-38C0D270C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7284918"/>
            <a:ext cx="4513756" cy="52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C3CDD-93B8-D804-85B8-F7D4D8491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54CF93-5277-10CA-E1E1-2B693DA33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157E8B-C4EE-491C-0D5A-BB622A045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2C00F3-ACDF-E4DE-F50D-A2739969F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820132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443793-A1C8-CBCB-9A8E-50808D9DD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7857241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2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9FB96-3BB5-6EB8-9A4C-87A07126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6DE1F7-6E82-7536-4878-820B5293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88240-FE62-13A4-DA08-3ED79EA43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CE7B7-6DA6-87DE-6288-54D7B74B8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002904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35DFE-CED9-B490-E3E5-0C363D3AE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673338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F839-FFD7-3E83-EFB6-A1C37AAD7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DE5758-820C-74F4-EBD0-EEE2E0B75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A3194C-F40A-FF03-96B2-3798AA35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FE7442-D56F-EBE3-4576-0F137B1A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002904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C35D2-3C58-83E9-2C03-1FFA448D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6479587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D3F7-CE26-4B2D-7E7E-3808D0A4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80B8F4-EB60-CE2A-7440-4709FF0E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E9642F-BB28-40F2-EDF9-3B7CEF21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71DD13-EE0A-29F6-6ACE-46EF0FBFF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002904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E57962-9285-B443-5A35-5F93EE978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10721649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3983-BDB5-B92E-384E-0E35704B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166BD8-A1E2-3865-CE1B-3D5334AD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0F5A7-F412-E25C-0596-861D7D9FE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95587B-3ED2-BA7B-E2B7-A401EEEE8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002904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5C9707-2FFB-5CFA-1671-3DCF00582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16424866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8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301D-BDBB-9BB1-6584-E7E7B730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76B050-8EF2-FA1B-133D-05E1F934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3BBA85-B402-1215-B922-B1DA77A50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3287307"/>
            <a:ext cx="5284184" cy="30738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5C5685-31AB-5DC8-8B41-B6F3DAB4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04" y="-6002904"/>
            <a:ext cx="4513756" cy="52177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6A13E6-9C84-9767-B187-150ABD465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3" y="-19516858"/>
            <a:ext cx="4596028" cy="25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6E579-017C-582E-C2E5-EBB6EE58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126BB3-E143-4CF0-5312-01DA58AA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8C1A7-9078-3ED4-0751-683D70552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BE540F-CCEF-6953-9712-5E973A4A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2" y="70701"/>
            <a:ext cx="12066308" cy="67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DA416-4012-ABFD-B793-4674340B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3C9BFC-7CF3-6928-9CC6-33BE7A3B5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B9BB-0EC1-2662-7D0D-F5D125AAB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238919-9274-8567-26C9-B7A9B96F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4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1F8B-3557-ACDD-9003-891017E3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447EA-513A-35D5-7881-5E2DB972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B3F33-4DC9-39F1-88ED-AE4DA90E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88C4D-2C53-F905-20C5-9613CDE9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DBF8-48D1-0F81-A2A5-ECB3316E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E38DA-9199-BD5F-7076-99BFAD8E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6ED6C-EA05-7E0F-3264-3FD82B4F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7BBC5F-2990-D186-5D9A-23C3547A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6D529D6-697D-9FB3-039F-54B11DB0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16" y="477700"/>
            <a:ext cx="4336092" cy="5902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D74C03E-B42F-2EF1-4FCD-396C65EE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8" y="7335700"/>
            <a:ext cx="5284232" cy="65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3958-0873-D0AC-608E-085223C5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E57A39-9A5E-A82F-71C5-51658654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FC14D1-F5E8-FF91-81D3-F1FF3B7D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16" y="-6380300"/>
            <a:ext cx="4336092" cy="5902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427A0AE-D31B-3834-AF54-33DEBBBE6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8" y="129708"/>
            <a:ext cx="5284232" cy="65985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51B82-926E-1B4B-B787-E89992BA5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19" y="7335700"/>
            <a:ext cx="5194595" cy="53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B513-C80A-3582-C224-D7BFD6F0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9B8615-A7A3-4B4A-9144-5D293D4E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BCB5D8-450A-9EEE-1A33-C9250965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8" y="-6837434"/>
            <a:ext cx="5284232" cy="65985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0E2032-333B-2841-75C1-6A4BE34B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19" y="740864"/>
            <a:ext cx="5194595" cy="5376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D4039C-8DB3-2BCB-9520-5453BD7D9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7096850"/>
            <a:ext cx="5149024" cy="55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052D-77C4-6F39-C084-B928B262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00ED85-6FC4-8EB2-8E3B-15D0BDCB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71AF1D-1757-A914-0789-AAB3E335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19" y="-6037008"/>
            <a:ext cx="5194595" cy="5376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6FD800-3F73-B91E-797E-C3AA8B71F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714904"/>
            <a:ext cx="5149024" cy="5585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B5C16-E1C2-E006-DA21-E71AA2623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7015190"/>
            <a:ext cx="5136990" cy="55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0AD93-BA01-EDB2-9F44-9111A39A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D6BD05-C90A-F326-D290-8B10C37D7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283C1C-130E-5168-EE7F-9963A5A11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-5742572"/>
            <a:ext cx="5149024" cy="55853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853660-2B09-B43E-99C5-03076367D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631596"/>
            <a:ext cx="5136990" cy="5594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84681E-8E9E-6495-7161-BF94299A9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6" y="7199013"/>
            <a:ext cx="5099148" cy="5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Широкоэкранный</PresentationFormat>
  <Paragraphs>0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 Kokovin</dc:creator>
  <cp:lastModifiedBy>Konstantin Kokovin</cp:lastModifiedBy>
  <cp:revision>5</cp:revision>
  <dcterms:created xsi:type="dcterms:W3CDTF">2025-11-16T15:49:43Z</dcterms:created>
  <dcterms:modified xsi:type="dcterms:W3CDTF">2025-11-28T15:14:09Z</dcterms:modified>
</cp:coreProperties>
</file>